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1164F-28BC-4CB9-A24A-7C7A6F84E5B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8C3F-A2B2-4B6B-9065-15F351F83C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26185B-14A7-4AD6-8247-DD8B26274F93}" type="datetimeFigureOut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6F675-DB9A-4001-97AE-1CCD57B343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268760"/>
            <a:ext cx="7128792" cy="1080120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/>
              <a:t>СТРУКТУРА ПРОЕКТА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C99355-969F-4998-8345-1B63FC8CDDDB}"/>
              </a:ext>
            </a:extLst>
          </p:cNvPr>
          <p:cNvSpPr/>
          <p:nvPr/>
        </p:nvSpPr>
        <p:spPr>
          <a:xfrm>
            <a:off x="1568760" y="2780928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</a:rPr>
              <a:t>Задание для студентов группы СП 1 на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</a:rPr>
              <a:t>09.12.2025:</a:t>
            </a:r>
          </a:p>
          <a:p>
            <a:pPr marL="514350" indent="-514350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solidFill>
                  <a:srgbClr val="FF0000"/>
                </a:solidFill>
              </a:rPr>
              <a:t>Написать в тетради конспект по Теме 2 «Структура проекта», </a:t>
            </a:r>
            <a:r>
              <a:rPr lang="ru-RU" sz="2400" b="1" dirty="0">
                <a:solidFill>
                  <a:srgbClr val="FF0000"/>
                </a:solidFill>
              </a:rPr>
              <a:t>кто ещё не написал </a:t>
            </a:r>
            <a:r>
              <a:rPr lang="ru-RU" sz="2400" dirty="0">
                <a:solidFill>
                  <a:srgbClr val="FF0000"/>
                </a:solidFill>
              </a:rPr>
              <a:t>(по презентации).</a:t>
            </a:r>
          </a:p>
          <a:p>
            <a:pPr marL="514350" indent="-514350">
              <a:buFont typeface="Arial" panose="020B0604020202020204" pitchFamily="34" charset="0"/>
              <a:buAutoNum type="arabicPeriod"/>
              <a:defRPr/>
            </a:pPr>
            <a:r>
              <a:rPr lang="ru-RU" sz="2400" dirty="0">
                <a:solidFill>
                  <a:srgbClr val="FF0000"/>
                </a:solidFill>
              </a:rPr>
              <a:t>Сформулировать цель и задачи проекта по выбранной теме, записать их в тетрадь!</a:t>
            </a:r>
          </a:p>
          <a:p>
            <a:pPr>
              <a:defRPr/>
            </a:pPr>
            <a:endParaRPr lang="ru-RU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rgbClr val="FF0000"/>
                </a:solidFill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01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назвать то, чем собираешься заняться(проект)?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/>
              <a:t>Метафорическое название </a:t>
            </a:r>
            <a:r>
              <a:rPr lang="ru-RU" sz="2400" dirty="0"/>
              <a:t>(звучит ярко и образно)</a:t>
            </a:r>
          </a:p>
          <a:p>
            <a:r>
              <a:rPr lang="ru-RU" sz="2400" u="sng" dirty="0"/>
              <a:t>Описательное название </a:t>
            </a:r>
            <a:r>
              <a:rPr lang="ru-RU" sz="2400" dirty="0"/>
              <a:t>(является более конкретным и включает только те связи и отношения, которые подлежат непосредственному изучению в данной работе)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Требования к названию проекта </a:t>
            </a:r>
          </a:p>
          <a:p>
            <a:r>
              <a:rPr lang="ru-RU" sz="2400" dirty="0"/>
              <a:t>1.Точность. </a:t>
            </a:r>
          </a:p>
          <a:p>
            <a:r>
              <a:rPr lang="ru-RU" sz="2400" dirty="0"/>
              <a:t>2.Лаконичность</a:t>
            </a:r>
          </a:p>
          <a:p>
            <a:r>
              <a:rPr lang="ru-RU" sz="2400" dirty="0"/>
              <a:t>3.Правильное стилевое оформление. 4.Оптимальный вариант –7-9 слов.</a:t>
            </a:r>
          </a:p>
        </p:txBody>
      </p:sp>
    </p:spTree>
    <p:extLst>
      <p:ext uri="{BB962C8B-B14F-4D97-AF65-F5344CB8AC3E}">
        <p14:creationId xmlns:p14="http://schemas.microsoft.com/office/powerpoint/2010/main" val="111023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305" y="764704"/>
            <a:ext cx="8229600" cy="1143000"/>
          </a:xfrm>
        </p:spPr>
        <p:txBody>
          <a:bodyPr/>
          <a:lstStyle/>
          <a:p>
            <a:r>
              <a:rPr lang="ru-RU" sz="3600" b="1" dirty="0"/>
              <a:t>Актуальность темы исследования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- это степень её важности в данный момент и в данной ситуации для решения конкретной проблемы.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35611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объект и предмет  проекта?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Объект проекта</a:t>
            </a:r>
            <a:r>
              <a:rPr lang="ru-RU" sz="3200" dirty="0"/>
              <a:t>- то, что изучается (процесс, явление,..)</a:t>
            </a:r>
          </a:p>
          <a:p>
            <a:r>
              <a:rPr lang="ru-RU" sz="3200" dirty="0">
                <a:solidFill>
                  <a:srgbClr val="C00000"/>
                </a:solidFill>
              </a:rPr>
              <a:t>Предмет проекта</a:t>
            </a:r>
            <a:r>
              <a:rPr lang="ru-RU" sz="3200" dirty="0"/>
              <a:t>- то, что в этом объекте получает объяснение.</a:t>
            </a:r>
          </a:p>
        </p:txBody>
      </p:sp>
    </p:spTree>
    <p:extLst>
      <p:ext uri="{BB962C8B-B14F-4D97-AF65-F5344CB8AC3E}">
        <p14:creationId xmlns:p14="http://schemas.microsoft.com/office/powerpoint/2010/main" val="3991343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цели и задачи?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431842"/>
            <a:ext cx="6984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Цель проекта </a:t>
            </a:r>
            <a:r>
              <a:rPr lang="ru-RU" sz="3200" dirty="0"/>
              <a:t>– это общая формулировка конечного результата, который предполагается получить при выполнении проекта. Цель может быть только одна!</a:t>
            </a:r>
          </a:p>
          <a:p>
            <a:r>
              <a:rPr lang="ru-RU" sz="3200" dirty="0">
                <a:solidFill>
                  <a:srgbClr val="C00000"/>
                </a:solidFill>
              </a:rPr>
              <a:t>Задачи</a:t>
            </a:r>
            <a:r>
              <a:rPr lang="ru-RU" sz="3200" dirty="0"/>
              <a:t>-содержательная, методическая и организационная конкретизация цели; формулировка того, что нужно сделать, чтобы достичь цели</a:t>
            </a:r>
          </a:p>
        </p:txBody>
      </p:sp>
    </p:spTree>
    <p:extLst>
      <p:ext uri="{BB962C8B-B14F-4D97-AF65-F5344CB8AC3E}">
        <p14:creationId xmlns:p14="http://schemas.microsoft.com/office/powerpoint/2010/main" val="102111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836712"/>
            <a:ext cx="1533742" cy="17697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sz="3600" b="1" dirty="0"/>
              <a:t>Как определить цели и задачи?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136339"/>
            <a:ext cx="69847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Ошибки в определении цели проекта:</a:t>
            </a:r>
          </a:p>
          <a:p>
            <a:r>
              <a:rPr lang="ru-RU" sz="3200" dirty="0"/>
              <a:t>•Неудачная формулировка.</a:t>
            </a:r>
          </a:p>
          <a:p>
            <a:r>
              <a:rPr lang="ru-RU" sz="3200" dirty="0"/>
              <a:t>•Процессная формулировка. •Принципиальная и \или практическая недостаточность.</a:t>
            </a:r>
          </a:p>
          <a:p>
            <a:r>
              <a:rPr lang="ru-RU" sz="3200" dirty="0"/>
              <a:t>Ошибка в определении задач проекта – чрезмерная детализация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2237512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/>
          <a:lstStyle/>
          <a:p>
            <a:r>
              <a:rPr lang="ru-RU" sz="3600" b="1" dirty="0"/>
              <a:t>Структура проекта: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268760"/>
            <a:ext cx="6984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- Титульный лист</a:t>
            </a:r>
          </a:p>
          <a:p>
            <a:r>
              <a:rPr lang="ru-RU" sz="2400" dirty="0"/>
              <a:t>- Содержание</a:t>
            </a:r>
          </a:p>
          <a:p>
            <a:r>
              <a:rPr lang="ru-RU" sz="2400" dirty="0"/>
              <a:t>- Введение</a:t>
            </a:r>
          </a:p>
          <a:p>
            <a:r>
              <a:rPr lang="ru-RU" sz="2400" dirty="0"/>
              <a:t>- Главы основной части</a:t>
            </a:r>
          </a:p>
          <a:p>
            <a:r>
              <a:rPr lang="ru-RU" sz="2400" dirty="0"/>
              <a:t>Глава 1. Теоретические аспекты темы</a:t>
            </a:r>
          </a:p>
          <a:p>
            <a:r>
              <a:rPr lang="ru-RU" sz="2400" dirty="0"/>
              <a:t>1.1</a:t>
            </a:r>
          </a:p>
          <a:p>
            <a:r>
              <a:rPr lang="ru-RU" sz="2400" dirty="0"/>
              <a:t>1.2</a:t>
            </a:r>
          </a:p>
          <a:p>
            <a:r>
              <a:rPr lang="ru-RU" sz="2400" dirty="0"/>
              <a:t>Глава 2. Практическая часть</a:t>
            </a:r>
          </a:p>
          <a:p>
            <a:r>
              <a:rPr lang="ru-RU" sz="2400" dirty="0"/>
              <a:t>2.1</a:t>
            </a:r>
          </a:p>
          <a:p>
            <a:r>
              <a:rPr lang="ru-RU" sz="2400" dirty="0"/>
              <a:t>2.2</a:t>
            </a:r>
          </a:p>
          <a:p>
            <a:r>
              <a:rPr lang="ru-RU" sz="2400" dirty="0"/>
              <a:t>- Заключение</a:t>
            </a:r>
          </a:p>
          <a:p>
            <a:r>
              <a:rPr lang="ru-RU" sz="2400" dirty="0"/>
              <a:t>- Список использованных источников</a:t>
            </a:r>
          </a:p>
          <a:p>
            <a:r>
              <a:rPr lang="ru-RU" sz="2400" dirty="0"/>
              <a:t>-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073770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Другая 3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293</TotalTime>
  <Words>278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Тема3</vt:lpstr>
      <vt:lpstr>СТРУКТУРА ПРОЕКТА</vt:lpstr>
      <vt:lpstr>Как назвать то, чем собираешься заняться(проект)?</vt:lpstr>
      <vt:lpstr>Актуальность темы исследования</vt:lpstr>
      <vt:lpstr>Как определить объект и предмет  проекта?</vt:lpstr>
      <vt:lpstr>Как определить цели и задачи?</vt:lpstr>
      <vt:lpstr>Как определить цели и задачи?</vt:lpstr>
      <vt:lpstr>Структура проекта: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ПРОЕКТА</dc:title>
  <dc:creator>Мария</dc:creator>
  <cp:lastModifiedBy>user</cp:lastModifiedBy>
  <cp:revision>12</cp:revision>
  <dcterms:created xsi:type="dcterms:W3CDTF">2020-10-15T16:04:34Z</dcterms:created>
  <dcterms:modified xsi:type="dcterms:W3CDTF">2025-12-09T11:11:18Z</dcterms:modified>
</cp:coreProperties>
</file>